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1.jpg" ContentType="image/png"/>
  <Override PartName="/ppt/media/image42.jpg" ContentType="image/png"/>
  <Override PartName="/ppt/media/image43.jpg" ContentType="image/png"/>
  <Override PartName="/ppt/media/image44.jpg" ContentType="image/png"/>
  <Override PartName="/ppt/media/image46.jpg" ContentType="image/png"/>
  <Override PartName="/ppt/media/image47.JPG" ContentType="image/png"/>
  <Override PartName="/ppt/media/image50.jpg" ContentType="image/png"/>
  <Override PartName="/ppt/media/image53.jpg" ContentType="image/png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38" r:id="rId12"/>
    <p:sldId id="339" r:id="rId13"/>
    <p:sldId id="341" r:id="rId14"/>
    <p:sldId id="334" r:id="rId15"/>
    <p:sldId id="335" r:id="rId16"/>
    <p:sldId id="312" r:id="rId17"/>
    <p:sldId id="313" r:id="rId18"/>
    <p:sldId id="295" r:id="rId19"/>
    <p:sldId id="288" r:id="rId20"/>
    <p:sldId id="296" r:id="rId21"/>
    <p:sldId id="320" r:id="rId22"/>
    <p:sldId id="325" r:id="rId23"/>
    <p:sldId id="321" r:id="rId24"/>
    <p:sldId id="326" r:id="rId25"/>
    <p:sldId id="315" r:id="rId26"/>
    <p:sldId id="306" r:id="rId27"/>
    <p:sldId id="328" r:id="rId28"/>
    <p:sldId id="316" r:id="rId29"/>
    <p:sldId id="317" r:id="rId30"/>
    <p:sldId id="329" r:id="rId31"/>
    <p:sldId id="330" r:id="rId32"/>
    <p:sldId id="310" r:id="rId33"/>
    <p:sldId id="311" r:id="rId34"/>
    <p:sldId id="280" r:id="rId35"/>
    <p:sldId id="264" r:id="rId36"/>
    <p:sldId id="290" r:id="rId37"/>
    <p:sldId id="276" r:id="rId38"/>
    <p:sldId id="297" r:id="rId39"/>
    <p:sldId id="298" r:id="rId40"/>
    <p:sldId id="299" r:id="rId41"/>
    <p:sldId id="292" r:id="rId42"/>
    <p:sldId id="300" r:id="rId43"/>
    <p:sldId id="302" r:id="rId44"/>
    <p:sldId id="303" r:id="rId45"/>
    <p:sldId id="304" r:id="rId46"/>
    <p:sldId id="307" r:id="rId47"/>
    <p:sldId id="308" r:id="rId48"/>
    <p:sldId id="284" r:id="rId49"/>
    <p:sldId id="257" r:id="rId50"/>
    <p:sldId id="259" r:id="rId51"/>
    <p:sldId id="289" r:id="rId52"/>
    <p:sldId id="283" r:id="rId53"/>
    <p:sldId id="285" r:id="rId54"/>
    <p:sldId id="293" r:id="rId55"/>
    <p:sldId id="294" r:id="rId56"/>
    <p:sldId id="260" r:id="rId57"/>
    <p:sldId id="287" r:id="rId58"/>
    <p:sldId id="263" r:id="rId59"/>
    <p:sldId id="286" r:id="rId60"/>
    <p:sldId id="281" r:id="rId61"/>
    <p:sldId id="282" r:id="rId62"/>
    <p:sldId id="277" r:id="rId63"/>
    <p:sldId id="274" r:id="rId64"/>
    <p:sldId id="275" r:id="rId65"/>
    <p:sldId id="272" r:id="rId66"/>
    <p:sldId id="273" r:id="rId67"/>
    <p:sldId id="266" r:id="rId68"/>
    <p:sldId id="271" r:id="rId69"/>
    <p:sldId id="270" r:id="rId70"/>
    <p:sldId id="268" r:id="rId71"/>
    <p:sldId id="265" r:id="rId72"/>
  </p:sldIdLst>
  <p:sldSz cx="9144000" cy="6858000" type="screen4x3"/>
  <p:notesSz cx="6858000" cy="9144000"/>
  <p:embeddedFontLst>
    <p:embeddedFont>
      <p:font typeface="Roboto" panose="020B0604020202020204" charset="0"/>
      <p:regular r:id="rId73"/>
      <p:bold r:id="rId74"/>
      <p:italic r:id="rId75"/>
      <p:boldItalic r:id="rId76"/>
    </p:embeddedFont>
    <p:embeddedFont>
      <p:font typeface="Roboto Condensed Light" panose="020B0604020202020204" charset="0"/>
      <p:regular r:id="rId77"/>
      <p:italic r:id="rId7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1892" autoAdjust="0"/>
  </p:normalViewPr>
  <p:slideViewPr>
    <p:cSldViewPr snapToGrid="0" snapToObjects="1">
      <p:cViewPr varScale="1">
        <p:scale>
          <a:sx n="79" d="100"/>
          <a:sy n="79" d="100"/>
        </p:scale>
        <p:origin x="1622" y="6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2.fntdata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4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11/02/2020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Add more sources to tables</a:t>
            </a:r>
          </a:p>
          <a:p>
            <a:pPr lvl="1"/>
            <a:r>
              <a:rPr lang="en-US" dirty="0"/>
              <a:t>Sensor Manufacturing:</a:t>
            </a:r>
          </a:p>
          <a:p>
            <a:pPr lvl="2"/>
            <a:r>
              <a:rPr lang="en-US" dirty="0"/>
              <a:t>Capacitance sensors (2X)</a:t>
            </a:r>
          </a:p>
          <a:p>
            <a:pPr lvl="3"/>
            <a:r>
              <a:rPr lang="en-US" dirty="0"/>
              <a:t>Force/Capacitance characterization</a:t>
            </a:r>
          </a:p>
          <a:p>
            <a:pPr lvl="2"/>
            <a:r>
              <a:rPr lang="en-US" dirty="0"/>
              <a:t>Strain sensors (2X)</a:t>
            </a:r>
          </a:p>
          <a:p>
            <a:pPr lvl="3"/>
            <a:r>
              <a:rPr lang="en-US" dirty="0"/>
              <a:t>Begin manufacturing</a:t>
            </a:r>
          </a:p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(11/02/20 – 11/11/20)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05326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11/08-11/15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11/16-11/23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11/23-11/30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11/30-12/07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-IRB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91064" y="365238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99770" y="532339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FAEC2-B32E-481D-B0B5-256C1B839431}"/>
              </a:ext>
            </a:extLst>
          </p:cNvPr>
          <p:cNvSpPr/>
          <p:nvPr/>
        </p:nvSpPr>
        <p:spPr>
          <a:xfrm>
            <a:off x="4977393" y="238953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2D16-BF23-46AC-94E0-E6424B5B1F3F}"/>
              </a:ext>
            </a:extLst>
          </p:cNvPr>
          <p:cNvSpPr/>
          <p:nvPr/>
        </p:nvSpPr>
        <p:spPr>
          <a:xfrm>
            <a:off x="4977391" y="43790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14E48C-E628-4817-A6CB-E2D88E200671}"/>
              </a:ext>
            </a:extLst>
          </p:cNvPr>
          <p:cNvSpPr/>
          <p:nvPr/>
        </p:nvSpPr>
        <p:spPr>
          <a:xfrm>
            <a:off x="4974411" y="505536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3C62F28-6D29-45FA-9502-3F726A120D26}"/>
              </a:ext>
            </a:extLst>
          </p:cNvPr>
          <p:cNvSpPr/>
          <p:nvPr/>
        </p:nvSpPr>
        <p:spPr>
          <a:xfrm>
            <a:off x="4299769" y="497793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F63A9-77C3-41A6-8B1B-D740795CA289}"/>
              </a:ext>
            </a:extLst>
          </p:cNvPr>
          <p:cNvSpPr/>
          <p:nvPr/>
        </p:nvSpPr>
        <p:spPr>
          <a:xfrm>
            <a:off x="4977393" y="53682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126CD60-1494-4FC1-B82C-3AC712F88F7A}"/>
              </a:ext>
            </a:extLst>
          </p:cNvPr>
          <p:cNvSpPr/>
          <p:nvPr/>
        </p:nvSpPr>
        <p:spPr>
          <a:xfrm>
            <a:off x="4270159" y="200385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Shriner’s project</a:t>
            </a:r>
          </a:p>
          <a:p>
            <a:pPr lvl="1"/>
            <a:r>
              <a:rPr lang="en-US" dirty="0"/>
              <a:t>IRB proposal [revision]</a:t>
            </a:r>
          </a:p>
          <a:p>
            <a:pPr lvl="1"/>
            <a:r>
              <a:rPr lang="en-US" dirty="0"/>
              <a:t>PCB assembly</a:t>
            </a:r>
          </a:p>
          <a:p>
            <a:pPr lvl="1"/>
            <a:r>
              <a:rPr lang="en-US" dirty="0"/>
              <a:t>Bi-Weekly meeting</a:t>
            </a:r>
          </a:p>
          <a:p>
            <a:r>
              <a:rPr lang="en-US" dirty="0"/>
              <a:t>LP ECG</a:t>
            </a:r>
          </a:p>
          <a:p>
            <a:pPr lvl="1"/>
            <a:r>
              <a:rPr lang="en-US" dirty="0"/>
              <a:t>PCB assembly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75%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A5D5C8F-D4BF-4350-889E-98C61D919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28369" r="19894" b="16311"/>
          <a:stretch/>
        </p:blipFill>
        <p:spPr bwMode="auto">
          <a:xfrm>
            <a:off x="3614750" y="3627668"/>
            <a:ext cx="4264653" cy="302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3379</TotalTime>
  <Words>2498</Words>
  <Application>Microsoft Office PowerPoint</Application>
  <PresentationFormat>On-screen Show (4:3)</PresentationFormat>
  <Paragraphs>557</Paragraphs>
  <Slides>69</Slides>
  <Notes>0</Notes>
  <HiddenSlides>51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CAPACITANCE SENSOR</vt:lpstr>
      <vt:lpstr>Capacitance sensor</vt:lpstr>
      <vt:lpstr>Capacitance/Force characterization</vt:lpstr>
      <vt:lpstr>IRB PROPOSAL</vt:lpstr>
      <vt:lpstr>IRB proposal</vt:lpstr>
      <vt:lpstr>PATH FORWARD</vt:lpstr>
      <vt:lpstr>Path forward (11/02/20 – 11/11/20)</vt:lpstr>
      <vt:lpstr>SCHEDULE</vt:lpstr>
      <vt:lpstr>Schedule Gantt chart</vt:lpstr>
      <vt:lpstr>APPENDIX</vt:lpstr>
      <vt:lpstr>Capacitor sensors</vt:lpstr>
      <vt:lpstr>Capacitor sensors</vt:lpstr>
      <vt:lpstr>Semmes Weinstein scale</vt:lpstr>
      <vt:lpstr>Capacitance sensor design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236</cp:revision>
  <dcterms:created xsi:type="dcterms:W3CDTF">2016-03-09T16:46:53Z</dcterms:created>
  <dcterms:modified xsi:type="dcterms:W3CDTF">2020-11-02T19:35:49Z</dcterms:modified>
</cp:coreProperties>
</file>